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1" r:id="rId6"/>
    <p:sldId id="275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8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A0E6D-3EBF-460D-A191-B8138F26B2D2}" type="datetimeFigureOut">
              <a:rPr lang="de-DE" smtClean="0"/>
              <a:t>21.02.2013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218B-4C10-496B-B5B2-A62ABADDB0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13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218B-4C10-496B-B5B2-A62ABADDB04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81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2F2-6265-448E-A7BB-CF106A0C5515}" type="datetimeFigureOut">
              <a:rPr lang="de-DE" smtClean="0"/>
              <a:t>21.02.2013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70D5-A2CC-4C95-8CC9-48676C99B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98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2F2-6265-448E-A7BB-CF106A0C5515}" type="datetimeFigureOut">
              <a:rPr lang="de-DE" smtClean="0"/>
              <a:t>21.02.2013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70D5-A2CC-4C95-8CC9-48676C99B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85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2F2-6265-448E-A7BB-CF106A0C5515}" type="datetimeFigureOut">
              <a:rPr lang="de-DE" smtClean="0"/>
              <a:t>21.02.2013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70D5-A2CC-4C95-8CC9-48676C99B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72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2F2-6265-448E-A7BB-CF106A0C5515}" type="datetimeFigureOut">
              <a:rPr lang="de-DE" smtClean="0"/>
              <a:t>21.02.2013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70D5-A2CC-4C95-8CC9-48676C99B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4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2F2-6265-448E-A7BB-CF106A0C5515}" type="datetimeFigureOut">
              <a:rPr lang="de-DE" smtClean="0"/>
              <a:t>21.02.2013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70D5-A2CC-4C95-8CC9-48676C99B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24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2F2-6265-448E-A7BB-CF106A0C5515}" type="datetimeFigureOut">
              <a:rPr lang="de-DE" smtClean="0"/>
              <a:t>21.02.2013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70D5-A2CC-4C95-8CC9-48676C99B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19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2F2-6265-448E-A7BB-CF106A0C5515}" type="datetimeFigureOut">
              <a:rPr lang="de-DE" smtClean="0"/>
              <a:t>21.02.2013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70D5-A2CC-4C95-8CC9-48676C99B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3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2F2-6265-448E-A7BB-CF106A0C5515}" type="datetimeFigureOut">
              <a:rPr lang="de-DE" smtClean="0"/>
              <a:t>21.02.2013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70D5-A2CC-4C95-8CC9-48676C99B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82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2F2-6265-448E-A7BB-CF106A0C5515}" type="datetimeFigureOut">
              <a:rPr lang="de-DE" smtClean="0"/>
              <a:t>21.02.2013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70D5-A2CC-4C95-8CC9-48676C99B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95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2F2-6265-448E-A7BB-CF106A0C5515}" type="datetimeFigureOut">
              <a:rPr lang="de-DE" smtClean="0"/>
              <a:t>21.02.2013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70D5-A2CC-4C95-8CC9-48676C99B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13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2F2-6265-448E-A7BB-CF106A0C5515}" type="datetimeFigureOut">
              <a:rPr lang="de-DE" smtClean="0"/>
              <a:t>21.02.2013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70D5-A2CC-4C95-8CC9-48676C99B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90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712F2-6265-448E-A7BB-CF106A0C5515}" type="datetimeFigureOut">
              <a:rPr lang="de-DE" smtClean="0"/>
              <a:t>21.02.2013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A70D5-A2CC-4C95-8CC9-48676C99B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91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noFill/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Dörpverein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Müsleringen</a:t>
            </a:r>
            <a:r>
              <a:rPr lang="de-DE" dirty="0" smtClean="0">
                <a:solidFill>
                  <a:srgbClr val="C00000"/>
                </a:solidFill>
              </a:rPr>
              <a:t> e.V.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47780" y="5661248"/>
            <a:ext cx="6400800" cy="1752600"/>
          </a:xfrm>
        </p:spPr>
        <p:txBody>
          <a:bodyPr/>
          <a:lstStyle/>
          <a:p>
            <a:r>
              <a:rPr lang="de-DE" sz="3600" dirty="0" smtClean="0">
                <a:solidFill>
                  <a:srgbClr val="C00000"/>
                </a:solidFill>
              </a:rPr>
              <a:t>Jahresbericht 2012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83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Eintragung des Vereins am 9. 10. 2012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7" name="Textfeld 6"/>
          <p:cNvSpPr txBox="1"/>
          <p:nvPr/>
        </p:nvSpPr>
        <p:spPr>
          <a:xfrm>
            <a:off x="755576" y="554168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</a:rPr>
              <a:t>Außerordentliche Mitgliederversammlung am  15. 7. 2012</a:t>
            </a:r>
            <a:endParaRPr lang="de-DE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0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Jahresbericht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Entwicklung des Vereins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Vorbereitung zur Dorferneuerung</a:t>
            </a:r>
          </a:p>
          <a:p>
            <a:endParaRPr lang="de-DE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64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Planungssitzungen Dorferneuerung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>
                <a:solidFill>
                  <a:srgbClr val="C00000"/>
                </a:solidFill>
              </a:rPr>
              <a:t>17. 1. 2012: Vorstellung der Ergebnisse der Planungen zur Dorferneuerung durch Herrn Frenzel und Information der Bürgerinnen und Bürger über Förderfähigkeit privater Maßnahmen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29000"/>
            <a:ext cx="5109400" cy="340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19. 1. 2012 Planerörterung Dorfmitte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27 Teilnehmer aus </a:t>
            </a:r>
            <a:r>
              <a:rPr lang="de-DE" dirty="0" err="1" smtClean="0">
                <a:solidFill>
                  <a:srgbClr val="C00000"/>
                </a:solidFill>
              </a:rPr>
              <a:t>Müsleringen</a:t>
            </a:r>
            <a:r>
              <a:rPr lang="de-DE" dirty="0" smtClean="0">
                <a:solidFill>
                  <a:srgbClr val="C00000"/>
                </a:solidFill>
              </a:rPr>
              <a:t> und </a:t>
            </a:r>
            <a:r>
              <a:rPr lang="de-DE" dirty="0" err="1" smtClean="0">
                <a:solidFill>
                  <a:srgbClr val="C00000"/>
                </a:solidFill>
              </a:rPr>
              <a:t>Diethe-Langern</a:t>
            </a:r>
            <a:endParaRPr lang="de-DE" dirty="0" smtClean="0">
              <a:solidFill>
                <a:srgbClr val="C00000"/>
              </a:solidFill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2" y="2636912"/>
            <a:ext cx="2889181" cy="42210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4984"/>
            <a:ext cx="4355976" cy="2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Artikel Harke vom 25. 1. 2012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6204"/>
            <a:ext cx="6408712" cy="5664907"/>
          </a:xfrm>
        </p:spPr>
      </p:pic>
    </p:spTree>
    <p:extLst>
      <p:ext uri="{BB962C8B-B14F-4D97-AF65-F5344CB8AC3E}">
        <p14:creationId xmlns:p14="http://schemas.microsoft.com/office/powerpoint/2010/main" val="39426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Weitere Sitzungen und Pläne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>
                <a:solidFill>
                  <a:srgbClr val="C00000"/>
                </a:solidFill>
              </a:rPr>
              <a:t>Sitzungen am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2. 2. 2012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16. 2. 2012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1. 3. 2012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5. 6. 2012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23. 8. 2012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4. 10. 2012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31. 1. 2013</a:t>
            </a:r>
            <a:endParaRPr lang="de-DE" sz="2400" dirty="0">
              <a:solidFill>
                <a:srgbClr val="C00000"/>
              </a:solidFill>
            </a:endParaRPr>
          </a:p>
          <a:p>
            <a:r>
              <a:rPr lang="de-DE" sz="2400" dirty="0">
                <a:solidFill>
                  <a:srgbClr val="C00000"/>
                </a:solidFill>
              </a:rPr>
              <a:t>j</a:t>
            </a:r>
            <a:r>
              <a:rPr lang="de-DE" sz="2400" dirty="0" smtClean="0">
                <a:solidFill>
                  <a:srgbClr val="C00000"/>
                </a:solidFill>
              </a:rPr>
              <a:t>eweils mit sehr guter Beteiligung durch die Dorfgemeinschaft</a:t>
            </a:r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31249" y="55892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Aktueller Plan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8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90739"/>
            <a:ext cx="4038600" cy="3344885"/>
          </a:xfrm>
        </p:spPr>
      </p:pic>
    </p:spTree>
    <p:extLst>
      <p:ext uri="{BB962C8B-B14F-4D97-AF65-F5344CB8AC3E}">
        <p14:creationId xmlns:p14="http://schemas.microsoft.com/office/powerpoint/2010/main" val="9638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Aktueller Plan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835365" cy="5661248"/>
          </a:xfrm>
        </p:spPr>
      </p:pic>
    </p:spTree>
    <p:extLst>
      <p:ext uri="{BB962C8B-B14F-4D97-AF65-F5344CB8AC3E}">
        <p14:creationId xmlns:p14="http://schemas.microsoft.com/office/powerpoint/2010/main" val="14039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Dorfplatz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28800"/>
            <a:ext cx="8989959" cy="4392488"/>
          </a:xfrm>
        </p:spPr>
      </p:pic>
    </p:spTree>
    <p:extLst>
      <p:ext uri="{BB962C8B-B14F-4D97-AF65-F5344CB8AC3E}">
        <p14:creationId xmlns:p14="http://schemas.microsoft.com/office/powerpoint/2010/main" val="29388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Bushaltestelle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836712"/>
            <a:ext cx="8504612" cy="5979455"/>
          </a:xfrm>
        </p:spPr>
      </p:pic>
    </p:spTree>
    <p:extLst>
      <p:ext uri="{BB962C8B-B14F-4D97-AF65-F5344CB8AC3E}">
        <p14:creationId xmlns:p14="http://schemas.microsoft.com/office/powerpoint/2010/main" val="31293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Jahresbericht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Entwicklung des Vereins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Vorbereitung der Dorferneuerung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Praktische Arbeiten zur Dorferneuerung</a:t>
            </a: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Jahresbericht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Entwicklung des Vereins</a:t>
            </a:r>
          </a:p>
        </p:txBody>
      </p:sp>
    </p:spTree>
    <p:extLst>
      <p:ext uri="{BB962C8B-B14F-4D97-AF65-F5344CB8AC3E}">
        <p14:creationId xmlns:p14="http://schemas.microsoft.com/office/powerpoint/2010/main" val="159372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Arbeiten im Februar 2013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Einsatzleiter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Abriss</a:t>
            </a:r>
          </a:p>
          <a:p>
            <a:endParaRPr lang="de-DE" dirty="0"/>
          </a:p>
        </p:txBody>
      </p:sp>
      <p:pic>
        <p:nvPicPr>
          <p:cNvPr id="2050" name="Picture 2" descr="C:\Users\Andreas Schumann\Dropbox\Camera Uploads\2013-02-19 12.22.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34" y="2492896"/>
            <a:ext cx="231979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dreas Schumann\Dropbox\Camera Uploads\2013-02-19 12.21.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41995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66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Aktion am 6. 10. 2012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Bäume fällen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Entrümpeln der Mühle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Andreas Schumann\Dörpverein\Homepage\Bilder Dorf\Bilder Aktion 061012\Aktion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64029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dreas Schumann\Dörpverein\Homepage\Bilder Dorf\Bilder Aktion 061012\Aktion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8222"/>
            <a:ext cx="2588711" cy="38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53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solidFill>
                  <a:srgbClr val="C00000"/>
                </a:solidFill>
              </a:rPr>
              <a:t>2 Wochenendaktionen im Februar 2013</a:t>
            </a:r>
            <a:endParaRPr lang="de-DE" sz="3200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Sicher stellen von Ziegelsteinen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Sicher stellen von Pflastersteinen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Andreas Schumann\Dörpverein\Homepage\Bilder Dorf\Remise\Akt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dreas Schumann\Dörpverein\Homepage\Bilder Dorf\Remise\Akt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24053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08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Jahresbericht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Entwicklung des Vereins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Vorbereitung der Dorferneuerung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Praktische Arbeiten zur Dorferneuerung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Dorfpflege und Dorfleben</a:t>
            </a: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08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Bildung von </a:t>
            </a:r>
            <a:r>
              <a:rPr lang="de-DE" dirty="0" err="1" smtClean="0">
                <a:solidFill>
                  <a:srgbClr val="C00000"/>
                </a:solidFill>
              </a:rPr>
              <a:t>Dörpgruppen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Planungsabend am 28.3.2012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Nach Ideensammlung Bildung von Gruppen,</a:t>
            </a:r>
          </a:p>
          <a:p>
            <a:r>
              <a:rPr lang="de-DE" dirty="0">
                <a:solidFill>
                  <a:srgbClr val="C00000"/>
                </a:solidFill>
              </a:rPr>
              <a:t>z</a:t>
            </a:r>
            <a:r>
              <a:rPr lang="de-DE" dirty="0" smtClean="0">
                <a:solidFill>
                  <a:srgbClr val="C00000"/>
                </a:solidFill>
              </a:rPr>
              <a:t>.B. „Kreativgruppe“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Andreas Schumann\Dörpverein\Homepage\Bilder Dorf\Bilder Erweiterte Sitzung 28.3.12\DSCI02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dreas Schumann\Dörpverein\Homepage\Bilder Dorf\Bilder Erweiterte Sitzung 28.3.12\Bei der Arbe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66220"/>
            <a:ext cx="3828933" cy="28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41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874" y="260648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Bastelabende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2444891"/>
            <a:ext cx="2520280" cy="25682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 flipH="1" flipV="1">
            <a:off x="5292079" y="3822802"/>
            <a:ext cx="792088" cy="9743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6147" name="Picture 3" descr="C:\Users\Andreas Schumann\Dörpverein\Homepage\Bilder Dorf\Bilder Kreativ\krea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4832538" cy="362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ndreas Schumann\Dörpverein\Homepage\Bilder Dorf\Bilder Kreativ\kre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2525"/>
            <a:ext cx="311181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309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Spielegruppe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3848" y="3130978"/>
            <a:ext cx="1738536" cy="1540768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7170" name="Picture 2" descr="C:\Users\Andreas Schumann\Dörpverein\Homepage\Bilder Dorf\Eef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222104" cy="48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77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Rund ums Pferd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7664" y="2564904"/>
            <a:ext cx="5122912" cy="3629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8194" name="Picture 2" descr="C:\Users\Andreas Schumann\Dörpverein\Homepage\Bilder Dorf\Bilder Rund ums Pferd\Pferd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219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Hundegruppe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Andreas Schumann\Dörpverein\Homepage\Bilder Dorf\Bilder Hundegruppe\Hun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47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09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Dörpspflege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19627" y="2132856"/>
            <a:ext cx="4038600" cy="4525963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Rund ums Feuerwehrhaus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3528" y="2060848"/>
            <a:ext cx="4038600" cy="4021907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Denkmalpflege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Andreas Schumann\Dörpverein\Homepage\Bilder Dorf\Bilder Denkmal\IMG_5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4716016" cy="3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dreas Schumann\Dörpverein\Homepage\Bilder Dorf\Bilder Aktion 061012\Aktion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644008" cy="30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78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Jahresbericht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Entwicklung des Vereins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Vorbereitung der Dorferneuerung</a:t>
            </a:r>
          </a:p>
          <a:p>
            <a:endParaRPr lang="de-DE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9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de-DE" dirty="0" smtClean="0"/>
              <a:t>Müslifete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Rasensurfen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Feiern</a:t>
            </a:r>
            <a:endParaRPr lang="de-DE" dirty="0"/>
          </a:p>
        </p:txBody>
      </p:sp>
      <p:pic>
        <p:nvPicPr>
          <p:cNvPr id="10242" name="Picture 2" descr="C:\Users\Andreas Schumann\Dörpverein\Homepage\Bilder Dorf\Müslifete\müsli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ndreas Schumann\Dörpverein\Homepage\Bilder Dorf\Müslifete\müsli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3" y="2637251"/>
            <a:ext cx="4427984" cy="29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017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Weitere Aktivitäten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Kohltour</a:t>
            </a:r>
            <a:endParaRPr lang="de-DE" dirty="0" smtClean="0">
              <a:solidFill>
                <a:srgbClr val="C00000"/>
              </a:solidFill>
            </a:endParaRPr>
          </a:p>
          <a:p>
            <a:r>
              <a:rPr lang="de-DE" dirty="0" smtClean="0">
                <a:solidFill>
                  <a:srgbClr val="C00000"/>
                </a:solidFill>
              </a:rPr>
              <a:t>Adventskaffee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Ausflug Hameln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Fotowettbewerb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Archäologie </a:t>
            </a:r>
          </a:p>
          <a:p>
            <a:r>
              <a:rPr lang="de-DE" dirty="0" err="1" smtClean="0">
                <a:solidFill>
                  <a:srgbClr val="C00000"/>
                </a:solidFill>
              </a:rPr>
              <a:t>Fussball</a:t>
            </a:r>
            <a:r>
              <a:rPr lang="de-DE" dirty="0" smtClean="0">
                <a:solidFill>
                  <a:srgbClr val="C00000"/>
                </a:solidFill>
              </a:rPr>
              <a:t> – EM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Tippspiel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2855"/>
            <a:ext cx="4038600" cy="1872209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1266" name="Picture 2" descr="C:\Users\Andreas Schumann\Dörpverein\Homepage\Bilder Dorf\ww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81" y="1988840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55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Auf ein erfolgreiches Jahr 2013 !</a:t>
            </a:r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812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Jahresbericht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Entwicklung des Vereins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Vorbereitung der Dorferneuerung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Praktische Arbeiten zur Dorferneuerung</a:t>
            </a: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44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Jahresbericht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Entwicklung des Vereins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Vorbereitung der Dorferneuerung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Praktische Arbeiten zur Dorferneuerung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Dorfpflege und Dorfleben</a:t>
            </a: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16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Jahresbericht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Entwicklung des Vereins</a:t>
            </a:r>
          </a:p>
        </p:txBody>
      </p:sp>
    </p:spTree>
    <p:extLst>
      <p:ext uri="{BB962C8B-B14F-4D97-AF65-F5344CB8AC3E}">
        <p14:creationId xmlns:p14="http://schemas.microsoft.com/office/powerpoint/2010/main" val="2640823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Vereinsgründung am 8. 12. 2011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075240" cy="5544616"/>
          </a:xfrm>
        </p:spPr>
      </p:pic>
    </p:spTree>
    <p:extLst>
      <p:ext uri="{BB962C8B-B14F-4D97-AF65-F5344CB8AC3E}">
        <p14:creationId xmlns:p14="http://schemas.microsoft.com/office/powerpoint/2010/main" val="28205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88 Mitglieder: Altersstatistik</a:t>
            </a:r>
            <a:endParaRPr lang="de-DE" dirty="0">
              <a:solidFill>
                <a:srgbClr val="C00000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185580"/>
              </p:ext>
            </p:extLst>
          </p:nvPr>
        </p:nvGraphicFramePr>
        <p:xfrm>
          <a:off x="1368425" y="1600200"/>
          <a:ext cx="64055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r:id="rId3" imgW="8020080" imgH="5667480" progId="AcroExch.Document.7">
                  <p:embed/>
                </p:oleObj>
              </mc:Choice>
              <mc:Fallback>
                <p:oleObj name="Acrobat Document" r:id="rId3" imgW="8020080" imgH="5667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8425" y="1600200"/>
                        <a:ext cx="6405563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2" y="3356992"/>
            <a:ext cx="81248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7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Fertigstellung des Logos am 4. 5. 2012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912768" cy="5316958"/>
          </a:xfrm>
        </p:spPr>
      </p:pic>
    </p:spTree>
    <p:extLst>
      <p:ext uri="{BB962C8B-B14F-4D97-AF65-F5344CB8AC3E}">
        <p14:creationId xmlns:p14="http://schemas.microsoft.com/office/powerpoint/2010/main" val="25817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Bildschirmpräsentation (4:3)</PresentationFormat>
  <Paragraphs>90</Paragraphs>
  <Slides>32</Slides>
  <Notes>1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4" baseType="lpstr">
      <vt:lpstr>Larissa</vt:lpstr>
      <vt:lpstr>Acrobat Document</vt:lpstr>
      <vt:lpstr>Dörpverein Müsleringen e.V.</vt:lpstr>
      <vt:lpstr>Jahresbericht</vt:lpstr>
      <vt:lpstr>Jahresbericht</vt:lpstr>
      <vt:lpstr>Jahresbericht</vt:lpstr>
      <vt:lpstr>Jahresbericht</vt:lpstr>
      <vt:lpstr>Jahresbericht</vt:lpstr>
      <vt:lpstr>Vereinsgründung am 8. 12. 2011</vt:lpstr>
      <vt:lpstr>88 Mitglieder: Altersstatistik</vt:lpstr>
      <vt:lpstr>Fertigstellung des Logos am 4. 5. 2012</vt:lpstr>
      <vt:lpstr>Eintragung des Vereins am 9. 10. 2012</vt:lpstr>
      <vt:lpstr>Jahresbericht</vt:lpstr>
      <vt:lpstr>Planungssitzungen Dorferneuerung</vt:lpstr>
      <vt:lpstr>19. 1. 2012 Planerörterung Dorfmitte</vt:lpstr>
      <vt:lpstr>Artikel Harke vom 25. 1. 2012</vt:lpstr>
      <vt:lpstr>Weitere Sitzungen und Pläne</vt:lpstr>
      <vt:lpstr>Aktueller Plan</vt:lpstr>
      <vt:lpstr>Dorfplatz</vt:lpstr>
      <vt:lpstr>Bushaltestelle</vt:lpstr>
      <vt:lpstr>Jahresbericht</vt:lpstr>
      <vt:lpstr>Arbeiten im Februar 2013</vt:lpstr>
      <vt:lpstr>Aktion am 6. 10. 2012</vt:lpstr>
      <vt:lpstr>2 Wochenendaktionen im Februar 2013</vt:lpstr>
      <vt:lpstr>Jahresbericht</vt:lpstr>
      <vt:lpstr>Bildung von Dörpgruppen</vt:lpstr>
      <vt:lpstr>Bastelabende</vt:lpstr>
      <vt:lpstr>Spielegruppe</vt:lpstr>
      <vt:lpstr>Rund ums Pferd</vt:lpstr>
      <vt:lpstr>Hundegruppe</vt:lpstr>
      <vt:lpstr>Dörpspflege</vt:lpstr>
      <vt:lpstr>Müslifete</vt:lpstr>
      <vt:lpstr>Weitere Aktivitäten</vt:lpstr>
      <vt:lpstr>Auf ein erfolgreiches Jahr 2013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Dörpverein Müsleringen e.V.</dc:title>
  <dc:creator>Andreas Schumann</dc:creator>
  <cp:lastModifiedBy>Andreas Schumann</cp:lastModifiedBy>
  <cp:revision>50</cp:revision>
  <dcterms:created xsi:type="dcterms:W3CDTF">2013-02-05T13:57:50Z</dcterms:created>
  <dcterms:modified xsi:type="dcterms:W3CDTF">2013-02-21T15:23:31Z</dcterms:modified>
</cp:coreProperties>
</file>